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74" r:id="rId2"/>
    <p:sldId id="270" r:id="rId3"/>
    <p:sldId id="271" r:id="rId4"/>
    <p:sldId id="272" r:id="rId5"/>
    <p:sldId id="257" r:id="rId6"/>
    <p:sldId id="269" r:id="rId7"/>
    <p:sldId id="258" r:id="rId8"/>
    <p:sldId id="264" r:id="rId9"/>
    <p:sldId id="267" r:id="rId10"/>
    <p:sldId id="265" r:id="rId11"/>
    <p:sldId id="266" r:id="rId12"/>
    <p:sldId id="260" r:id="rId13"/>
    <p:sldId id="262" r:id="rId14"/>
    <p:sldId id="261" r:id="rId15"/>
    <p:sldId id="263"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243" autoAdjust="0"/>
  </p:normalViewPr>
  <p:slideViewPr>
    <p:cSldViewPr snapToGrid="0">
      <p:cViewPr varScale="1">
        <p:scale>
          <a:sx n="34" d="100"/>
          <a:sy n="34" d="100"/>
        </p:scale>
        <p:origin x="12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07BDF-1343-4744-AB8E-FB575405B619}" type="datetimeFigureOut">
              <a:rPr lang="en-US" smtClean="0"/>
              <a:t>4/22/2018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030EF3-5C0C-4931-A14D-CA15D0B35C6F}" type="slidenum">
              <a:rPr lang="en-US" smtClean="0"/>
              <a:t>‹#›</a:t>
            </a:fld>
            <a:endParaRPr lang="en-US"/>
          </a:p>
        </p:txBody>
      </p:sp>
    </p:spTree>
    <p:extLst>
      <p:ext uri="{BB962C8B-B14F-4D97-AF65-F5344CB8AC3E}">
        <p14:creationId xmlns:p14="http://schemas.microsoft.com/office/powerpoint/2010/main" val="1186871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030EF3-5C0C-4931-A14D-CA15D0B35C6F}" type="slidenum">
              <a:rPr lang="en-US" smtClean="0"/>
              <a:t>2</a:t>
            </a:fld>
            <a:endParaRPr lang="en-US"/>
          </a:p>
        </p:txBody>
      </p:sp>
    </p:spTree>
    <p:extLst>
      <p:ext uri="{BB962C8B-B14F-4D97-AF65-F5344CB8AC3E}">
        <p14:creationId xmlns:p14="http://schemas.microsoft.com/office/powerpoint/2010/main" val="4248003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club page where users can view information about the club such as overall rating, what college its attached to, meeting info, a club description and contact email. The user can also leave comments and rate the club as well as view other peoples comments.</a:t>
            </a:r>
          </a:p>
        </p:txBody>
      </p:sp>
      <p:sp>
        <p:nvSpPr>
          <p:cNvPr id="4" name="Slide Number Placeholder 3"/>
          <p:cNvSpPr>
            <a:spLocks noGrp="1"/>
          </p:cNvSpPr>
          <p:nvPr>
            <p:ph type="sldNum" sz="quarter" idx="10"/>
          </p:nvPr>
        </p:nvSpPr>
        <p:spPr/>
        <p:txBody>
          <a:bodyPr/>
          <a:lstStyle/>
          <a:p>
            <a:fld id="{CF030EF3-5C0C-4931-A14D-CA15D0B35C6F}" type="slidenum">
              <a:rPr lang="en-US" smtClean="0"/>
              <a:t>14</a:t>
            </a:fld>
            <a:endParaRPr lang="en-US"/>
          </a:p>
        </p:txBody>
      </p:sp>
    </p:spTree>
    <p:extLst>
      <p:ext uri="{BB962C8B-B14F-4D97-AF65-F5344CB8AC3E}">
        <p14:creationId xmlns:p14="http://schemas.microsoft.com/office/powerpoint/2010/main" val="2966041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admins for the school can add new clubs by inputting the information for each field according to each individual schools privacy policy. Admins can also see what college they are adding the club for since it is auto set to the account’s school which they are unable to change.</a:t>
            </a:r>
          </a:p>
        </p:txBody>
      </p:sp>
      <p:sp>
        <p:nvSpPr>
          <p:cNvPr id="4" name="Slide Number Placeholder 3"/>
          <p:cNvSpPr>
            <a:spLocks noGrp="1"/>
          </p:cNvSpPr>
          <p:nvPr>
            <p:ph type="sldNum" sz="quarter" idx="10"/>
          </p:nvPr>
        </p:nvSpPr>
        <p:spPr/>
        <p:txBody>
          <a:bodyPr/>
          <a:lstStyle/>
          <a:p>
            <a:fld id="{CF030EF3-5C0C-4931-A14D-CA15D0B35C6F}" type="slidenum">
              <a:rPr lang="en-US" smtClean="0"/>
              <a:t>15</a:t>
            </a:fld>
            <a:endParaRPr lang="en-US"/>
          </a:p>
        </p:txBody>
      </p:sp>
    </p:spTree>
    <p:extLst>
      <p:ext uri="{BB962C8B-B14F-4D97-AF65-F5344CB8AC3E}">
        <p14:creationId xmlns:p14="http://schemas.microsoft.com/office/powerpoint/2010/main" val="1507616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any good project we are never done with development. Some of the features we didn’t have time to add in that we would like to are tags to help organize clubs and help users locate clubs that match their interests. Allow for clubs to post some photos to show what they do. We would like to expand on the user profile and create a system to send emails through to allow users to reset their password if they forgot it in a secure fashion.</a:t>
            </a:r>
          </a:p>
        </p:txBody>
      </p:sp>
      <p:sp>
        <p:nvSpPr>
          <p:cNvPr id="4" name="Slide Number Placeholder 3"/>
          <p:cNvSpPr>
            <a:spLocks noGrp="1"/>
          </p:cNvSpPr>
          <p:nvPr>
            <p:ph type="sldNum" sz="quarter" idx="10"/>
          </p:nvPr>
        </p:nvSpPr>
        <p:spPr/>
        <p:txBody>
          <a:bodyPr/>
          <a:lstStyle/>
          <a:p>
            <a:fld id="{CF030EF3-5C0C-4931-A14D-CA15D0B35C6F}" type="slidenum">
              <a:rPr lang="en-US" smtClean="0"/>
              <a:t>16</a:t>
            </a:fld>
            <a:endParaRPr lang="en-US"/>
          </a:p>
        </p:txBody>
      </p:sp>
    </p:spTree>
    <p:extLst>
      <p:ext uri="{BB962C8B-B14F-4D97-AF65-F5344CB8AC3E}">
        <p14:creationId xmlns:p14="http://schemas.microsoft.com/office/powerpoint/2010/main" val="2314082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clubs displayed on the homepage change each time you refresh the page across all the top rated clubs in order to allow for exposure to all the clubs that have earned such a high rating.</a:t>
            </a:r>
          </a:p>
          <a:p>
            <a:endParaRPr lang="en-US" dirty="0"/>
          </a:p>
          <a:p>
            <a:r>
              <a:rPr lang="en-US" dirty="0"/>
              <a:t>We will create the admin account for a college after adding the college into the database and then we will send that login information to the student life office who could then login and add the clubs and update the info as it changes.</a:t>
            </a:r>
          </a:p>
        </p:txBody>
      </p:sp>
      <p:sp>
        <p:nvSpPr>
          <p:cNvPr id="4" name="Slide Number Placeholder 3"/>
          <p:cNvSpPr>
            <a:spLocks noGrp="1"/>
          </p:cNvSpPr>
          <p:nvPr>
            <p:ph type="sldNum" sz="quarter" idx="10"/>
          </p:nvPr>
        </p:nvSpPr>
        <p:spPr/>
        <p:txBody>
          <a:bodyPr/>
          <a:lstStyle/>
          <a:p>
            <a:fld id="{CF030EF3-5C0C-4931-A14D-CA15D0B35C6F}" type="slidenum">
              <a:rPr lang="en-US" smtClean="0"/>
              <a:t>6</a:t>
            </a:fld>
            <a:endParaRPr lang="en-US"/>
          </a:p>
        </p:txBody>
      </p:sp>
    </p:spTree>
    <p:extLst>
      <p:ext uri="{BB962C8B-B14F-4D97-AF65-F5344CB8AC3E}">
        <p14:creationId xmlns:p14="http://schemas.microsoft.com/office/powerpoint/2010/main" val="329935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researched similar sites like Rate my professor to gain inspiration. Then we had to think up any and all possible ways a user might use this website and write them all down in a Use Case Document. Then we had to define everything our software would need in order to fulfill those use cases. Things like a database to store comments, clubs, and user profiles. Finally we came up an estimate of when we would expect certain features to be completed and which features relied on other features to be developed before we could start them.</a:t>
            </a:r>
          </a:p>
        </p:txBody>
      </p:sp>
      <p:sp>
        <p:nvSpPr>
          <p:cNvPr id="4" name="Slide Number Placeholder 3"/>
          <p:cNvSpPr>
            <a:spLocks noGrp="1"/>
          </p:cNvSpPr>
          <p:nvPr>
            <p:ph type="sldNum" sz="quarter" idx="10"/>
          </p:nvPr>
        </p:nvSpPr>
        <p:spPr/>
        <p:txBody>
          <a:bodyPr/>
          <a:lstStyle/>
          <a:p>
            <a:fld id="{CF030EF3-5C0C-4931-A14D-CA15D0B35C6F}" type="slidenum">
              <a:rPr lang="en-US" smtClean="0"/>
              <a:t>7</a:t>
            </a:fld>
            <a:endParaRPr lang="en-US"/>
          </a:p>
        </p:txBody>
      </p:sp>
    </p:spTree>
    <p:extLst>
      <p:ext uri="{BB962C8B-B14F-4D97-AF65-F5344CB8AC3E}">
        <p14:creationId xmlns:p14="http://schemas.microsoft.com/office/powerpoint/2010/main" val="134426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were all working independently of each other sometimes our code wouldn’t mesh well together mostly through variable name differences and while we tried to impose a naming standard the only real solution was to comb through everyone’s code and rename the variables as needed. The SQL statements also presented a problem as SQL is extremely picky and not everyone was familiar with SQL and so more combing through had to be conducted to get the bugs out. Timing was another major problem schedules grew hectic and parts didn’t get completed on time causing delays for other team members.</a:t>
            </a:r>
          </a:p>
        </p:txBody>
      </p:sp>
      <p:sp>
        <p:nvSpPr>
          <p:cNvPr id="4" name="Slide Number Placeholder 3"/>
          <p:cNvSpPr>
            <a:spLocks noGrp="1"/>
          </p:cNvSpPr>
          <p:nvPr>
            <p:ph type="sldNum" sz="quarter" idx="10"/>
          </p:nvPr>
        </p:nvSpPr>
        <p:spPr/>
        <p:txBody>
          <a:bodyPr/>
          <a:lstStyle/>
          <a:p>
            <a:fld id="{CF030EF3-5C0C-4931-A14D-CA15D0B35C6F}" type="slidenum">
              <a:rPr lang="en-US" smtClean="0"/>
              <a:t>8</a:t>
            </a:fld>
            <a:endParaRPr lang="en-US"/>
          </a:p>
        </p:txBody>
      </p:sp>
    </p:spTree>
    <p:extLst>
      <p:ext uri="{BB962C8B-B14F-4D97-AF65-F5344CB8AC3E}">
        <p14:creationId xmlns:p14="http://schemas.microsoft.com/office/powerpoint/2010/main" val="4150693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Design team had no previous experience with Bootstrap and so they had to adapt on the fly to how it worked in particular with the sizing and positioning of elements. Deciding on an appealing color </a:t>
            </a:r>
            <a:r>
              <a:rPr lang="en-US" dirty="0" err="1"/>
              <a:t>palatte</a:t>
            </a:r>
            <a:r>
              <a:rPr lang="en-US" dirty="0"/>
              <a:t> was difficult as none of us are art majors.</a:t>
            </a:r>
          </a:p>
        </p:txBody>
      </p:sp>
      <p:sp>
        <p:nvSpPr>
          <p:cNvPr id="4" name="Slide Number Placeholder 3"/>
          <p:cNvSpPr>
            <a:spLocks noGrp="1"/>
          </p:cNvSpPr>
          <p:nvPr>
            <p:ph type="sldNum" sz="quarter" idx="10"/>
          </p:nvPr>
        </p:nvSpPr>
        <p:spPr/>
        <p:txBody>
          <a:bodyPr/>
          <a:lstStyle/>
          <a:p>
            <a:fld id="{CF030EF3-5C0C-4931-A14D-CA15D0B35C6F}" type="slidenum">
              <a:rPr lang="en-US" smtClean="0"/>
              <a:t>9</a:t>
            </a:fld>
            <a:endParaRPr lang="en-US"/>
          </a:p>
        </p:txBody>
      </p:sp>
    </p:spTree>
    <p:extLst>
      <p:ext uri="{BB962C8B-B14F-4D97-AF65-F5344CB8AC3E}">
        <p14:creationId xmlns:p14="http://schemas.microsoft.com/office/powerpoint/2010/main" val="738413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things that go wrong code and so our documentation team had to identify all of those things and figure out how and why they broke and report on it so the coding team could go in and fix all the problems. Unfortunately it was not that simple as often fixing one problem could cause another to crop up.</a:t>
            </a:r>
          </a:p>
        </p:txBody>
      </p:sp>
      <p:sp>
        <p:nvSpPr>
          <p:cNvPr id="4" name="Slide Number Placeholder 3"/>
          <p:cNvSpPr>
            <a:spLocks noGrp="1"/>
          </p:cNvSpPr>
          <p:nvPr>
            <p:ph type="sldNum" sz="quarter" idx="10"/>
          </p:nvPr>
        </p:nvSpPr>
        <p:spPr/>
        <p:txBody>
          <a:bodyPr/>
          <a:lstStyle/>
          <a:p>
            <a:fld id="{CF030EF3-5C0C-4931-A14D-CA15D0B35C6F}" type="slidenum">
              <a:rPr lang="en-US" smtClean="0"/>
              <a:t>10</a:t>
            </a:fld>
            <a:endParaRPr lang="en-US"/>
          </a:p>
        </p:txBody>
      </p:sp>
    </p:spTree>
    <p:extLst>
      <p:ext uri="{BB962C8B-B14F-4D97-AF65-F5344CB8AC3E}">
        <p14:creationId xmlns:p14="http://schemas.microsoft.com/office/powerpoint/2010/main" val="179676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developed the site we discovered small things that we hadn’t thought of before and thus we added them but this caused a challenge for the documentation team as they had to discovered what we thought of and add it in. We were also constantly going back over stuff and the site grew and so they had to go back and detect what changes we had made. </a:t>
            </a:r>
          </a:p>
        </p:txBody>
      </p:sp>
      <p:sp>
        <p:nvSpPr>
          <p:cNvPr id="4" name="Slide Number Placeholder 3"/>
          <p:cNvSpPr>
            <a:spLocks noGrp="1"/>
          </p:cNvSpPr>
          <p:nvPr>
            <p:ph type="sldNum" sz="quarter" idx="10"/>
          </p:nvPr>
        </p:nvSpPr>
        <p:spPr/>
        <p:txBody>
          <a:bodyPr/>
          <a:lstStyle/>
          <a:p>
            <a:fld id="{CF030EF3-5C0C-4931-A14D-CA15D0B35C6F}" type="slidenum">
              <a:rPr lang="en-US" smtClean="0"/>
              <a:t>11</a:t>
            </a:fld>
            <a:endParaRPr lang="en-US"/>
          </a:p>
        </p:txBody>
      </p:sp>
    </p:spTree>
    <p:extLst>
      <p:ext uri="{BB962C8B-B14F-4D97-AF65-F5344CB8AC3E}">
        <p14:creationId xmlns:p14="http://schemas.microsoft.com/office/powerpoint/2010/main" val="372650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homepage when you first get to the page. You have the option to log in which lets you go to account management to manage your settings. You can see the top 10 clubs and you can see the top 10 colleges. Each row in the table is clickable and will redirect to the club/school page.</a:t>
            </a:r>
          </a:p>
        </p:txBody>
      </p:sp>
      <p:sp>
        <p:nvSpPr>
          <p:cNvPr id="4" name="Slide Number Placeholder 3"/>
          <p:cNvSpPr>
            <a:spLocks noGrp="1"/>
          </p:cNvSpPr>
          <p:nvPr>
            <p:ph type="sldNum" sz="quarter" idx="10"/>
          </p:nvPr>
        </p:nvSpPr>
        <p:spPr/>
        <p:txBody>
          <a:bodyPr/>
          <a:lstStyle/>
          <a:p>
            <a:fld id="{CF030EF3-5C0C-4931-A14D-CA15D0B35C6F}" type="slidenum">
              <a:rPr lang="en-US" smtClean="0"/>
              <a:t>12</a:t>
            </a:fld>
            <a:endParaRPr lang="en-US"/>
          </a:p>
        </p:txBody>
      </p:sp>
    </p:spTree>
    <p:extLst>
      <p:ext uri="{BB962C8B-B14F-4D97-AF65-F5344CB8AC3E}">
        <p14:creationId xmlns:p14="http://schemas.microsoft.com/office/powerpoint/2010/main" val="500061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new users can create a account by providing the required information. While accounts are not required to view ratings they are required to leave ratings.</a:t>
            </a:r>
          </a:p>
        </p:txBody>
      </p:sp>
      <p:sp>
        <p:nvSpPr>
          <p:cNvPr id="4" name="Slide Number Placeholder 3"/>
          <p:cNvSpPr>
            <a:spLocks noGrp="1"/>
          </p:cNvSpPr>
          <p:nvPr>
            <p:ph type="sldNum" sz="quarter" idx="10"/>
          </p:nvPr>
        </p:nvSpPr>
        <p:spPr/>
        <p:txBody>
          <a:bodyPr/>
          <a:lstStyle/>
          <a:p>
            <a:fld id="{CF030EF3-5C0C-4931-A14D-CA15D0B35C6F}" type="slidenum">
              <a:rPr lang="en-US" smtClean="0"/>
              <a:t>13</a:t>
            </a:fld>
            <a:endParaRPr lang="en-US"/>
          </a:p>
        </p:txBody>
      </p:sp>
    </p:spTree>
    <p:extLst>
      <p:ext uri="{BB962C8B-B14F-4D97-AF65-F5344CB8AC3E}">
        <p14:creationId xmlns:p14="http://schemas.microsoft.com/office/powerpoint/2010/main" val="3564722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4/22/2018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4/22/2018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83856-88E5-4DA3-B45F-AA692A6ED03A}"/>
              </a:ext>
            </a:extLst>
          </p:cNvPr>
          <p:cNvSpPr>
            <a:spLocks noGrp="1"/>
          </p:cNvSpPr>
          <p:nvPr>
            <p:ph type="title"/>
          </p:nvPr>
        </p:nvSpPr>
        <p:spPr/>
        <p:txBody>
          <a:bodyPr/>
          <a:lstStyle/>
          <a:p>
            <a:endParaRPr lang="en-US"/>
          </a:p>
        </p:txBody>
      </p:sp>
      <p:pic>
        <p:nvPicPr>
          <p:cNvPr id="2050" name="Picture 2" descr="http://rateaclub.org/images/rate_logo.png">
            <a:extLst>
              <a:ext uri="{FF2B5EF4-FFF2-40B4-BE49-F238E27FC236}">
                <a16:creationId xmlns:a16="http://schemas.microsoft.com/office/drawing/2014/main" id="{EF66A6E4-6A2D-4CCB-8D31-C77268D13C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9302" y="1521115"/>
            <a:ext cx="7174603" cy="298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3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E4B45-7979-46A2-BB3C-56DC48B81C38}"/>
              </a:ext>
            </a:extLst>
          </p:cNvPr>
          <p:cNvSpPr>
            <a:spLocks noGrp="1"/>
          </p:cNvSpPr>
          <p:nvPr>
            <p:ph type="title"/>
          </p:nvPr>
        </p:nvSpPr>
        <p:spPr/>
        <p:txBody>
          <a:bodyPr/>
          <a:lstStyle/>
          <a:p>
            <a:r>
              <a:rPr lang="en-US" dirty="0"/>
              <a:t>Challenges of Testing</a:t>
            </a:r>
          </a:p>
        </p:txBody>
      </p:sp>
      <p:sp>
        <p:nvSpPr>
          <p:cNvPr id="3" name="Content Placeholder 2">
            <a:extLst>
              <a:ext uri="{FF2B5EF4-FFF2-40B4-BE49-F238E27FC236}">
                <a16:creationId xmlns:a16="http://schemas.microsoft.com/office/drawing/2014/main" id="{A058DE15-68AD-4C7C-8361-E810B7D92F9C}"/>
              </a:ext>
            </a:extLst>
          </p:cNvPr>
          <p:cNvSpPr>
            <a:spLocks noGrp="1"/>
          </p:cNvSpPr>
          <p:nvPr>
            <p:ph idx="1"/>
          </p:nvPr>
        </p:nvSpPr>
        <p:spPr/>
        <p:txBody>
          <a:bodyPr/>
          <a:lstStyle/>
          <a:p>
            <a:r>
              <a:rPr lang="en-US" dirty="0"/>
              <a:t>Identifying all the possible test cases</a:t>
            </a:r>
          </a:p>
          <a:p>
            <a:r>
              <a:rPr lang="en-US" dirty="0"/>
              <a:t>Identifying the cause of the problem</a:t>
            </a:r>
          </a:p>
          <a:p>
            <a:r>
              <a:rPr lang="en-US" dirty="0"/>
              <a:t>Breaking other things while fixing others</a:t>
            </a:r>
          </a:p>
          <a:p>
            <a:endParaRPr lang="en-US" dirty="0"/>
          </a:p>
        </p:txBody>
      </p:sp>
    </p:spTree>
    <p:extLst>
      <p:ext uri="{BB962C8B-B14F-4D97-AF65-F5344CB8AC3E}">
        <p14:creationId xmlns:p14="http://schemas.microsoft.com/office/powerpoint/2010/main" val="3533974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22C6-95AE-44A8-8920-034F4118B5EC}"/>
              </a:ext>
            </a:extLst>
          </p:cNvPr>
          <p:cNvSpPr>
            <a:spLocks noGrp="1"/>
          </p:cNvSpPr>
          <p:nvPr>
            <p:ph type="title"/>
          </p:nvPr>
        </p:nvSpPr>
        <p:spPr/>
        <p:txBody>
          <a:bodyPr/>
          <a:lstStyle/>
          <a:p>
            <a:r>
              <a:rPr lang="en-US" dirty="0"/>
              <a:t>Challenges of documentation</a:t>
            </a:r>
          </a:p>
        </p:txBody>
      </p:sp>
      <p:sp>
        <p:nvSpPr>
          <p:cNvPr id="3" name="Content Placeholder 2">
            <a:extLst>
              <a:ext uri="{FF2B5EF4-FFF2-40B4-BE49-F238E27FC236}">
                <a16:creationId xmlns:a16="http://schemas.microsoft.com/office/drawing/2014/main" id="{376F5C86-D274-4EC9-9FAB-9B01CF0BD03B}"/>
              </a:ext>
            </a:extLst>
          </p:cNvPr>
          <p:cNvSpPr>
            <a:spLocks noGrp="1"/>
          </p:cNvSpPr>
          <p:nvPr>
            <p:ph idx="1"/>
          </p:nvPr>
        </p:nvSpPr>
        <p:spPr/>
        <p:txBody>
          <a:bodyPr/>
          <a:lstStyle/>
          <a:p>
            <a:r>
              <a:rPr lang="en-US" dirty="0"/>
              <a:t>Discovering all the minute changes made to use functionality</a:t>
            </a:r>
          </a:p>
          <a:p>
            <a:r>
              <a:rPr lang="en-US" dirty="0"/>
              <a:t>Constant updates</a:t>
            </a:r>
          </a:p>
          <a:p>
            <a:r>
              <a:rPr lang="en-US" dirty="0"/>
              <a:t>Discovery of new features</a:t>
            </a:r>
          </a:p>
        </p:txBody>
      </p:sp>
    </p:spTree>
    <p:extLst>
      <p:ext uri="{BB962C8B-B14F-4D97-AF65-F5344CB8AC3E}">
        <p14:creationId xmlns:p14="http://schemas.microsoft.com/office/powerpoint/2010/main" val="3365261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8014-1998-420B-9756-A815887485DC}"/>
              </a:ext>
            </a:extLst>
          </p:cNvPr>
          <p:cNvSpPr>
            <a:spLocks noGrp="1"/>
          </p:cNvSpPr>
          <p:nvPr>
            <p:ph type="title"/>
          </p:nvPr>
        </p:nvSpPr>
        <p:spPr/>
        <p:txBody>
          <a:bodyPr/>
          <a:lstStyle/>
          <a:p>
            <a:r>
              <a:rPr lang="en-US" dirty="0"/>
              <a:t>Screen shot of home page</a:t>
            </a:r>
          </a:p>
        </p:txBody>
      </p:sp>
      <p:pic>
        <p:nvPicPr>
          <p:cNvPr id="5" name="Content Placeholder 4">
            <a:extLst>
              <a:ext uri="{FF2B5EF4-FFF2-40B4-BE49-F238E27FC236}">
                <a16:creationId xmlns:a16="http://schemas.microsoft.com/office/drawing/2014/main" id="{047F85B0-B954-4C02-8507-1759017A2EB0}"/>
              </a:ext>
            </a:extLst>
          </p:cNvPr>
          <p:cNvPicPr>
            <a:picLocks noGrp="1" noChangeAspect="1"/>
          </p:cNvPicPr>
          <p:nvPr>
            <p:ph idx="1"/>
          </p:nvPr>
        </p:nvPicPr>
        <p:blipFill>
          <a:blip r:embed="rId3"/>
          <a:stretch>
            <a:fillRect/>
          </a:stretch>
        </p:blipFill>
        <p:spPr>
          <a:xfrm>
            <a:off x="-8997" y="-1"/>
            <a:ext cx="12252560" cy="6858001"/>
          </a:xfrm>
        </p:spPr>
      </p:pic>
    </p:spTree>
    <p:extLst>
      <p:ext uri="{BB962C8B-B14F-4D97-AF65-F5344CB8AC3E}">
        <p14:creationId xmlns:p14="http://schemas.microsoft.com/office/powerpoint/2010/main" val="3825865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14C4-1AB1-42D4-BDE7-2D4E8FBE8F6F}"/>
              </a:ext>
            </a:extLst>
          </p:cNvPr>
          <p:cNvSpPr>
            <a:spLocks noGrp="1"/>
          </p:cNvSpPr>
          <p:nvPr>
            <p:ph type="title"/>
          </p:nvPr>
        </p:nvSpPr>
        <p:spPr/>
        <p:txBody>
          <a:bodyPr/>
          <a:lstStyle/>
          <a:p>
            <a:r>
              <a:rPr lang="en-US" dirty="0"/>
              <a:t>Screenshot of create user page</a:t>
            </a:r>
          </a:p>
        </p:txBody>
      </p:sp>
      <p:pic>
        <p:nvPicPr>
          <p:cNvPr id="5" name="Content Placeholder 4">
            <a:extLst>
              <a:ext uri="{FF2B5EF4-FFF2-40B4-BE49-F238E27FC236}">
                <a16:creationId xmlns:a16="http://schemas.microsoft.com/office/drawing/2014/main" id="{BD749B5D-D627-4547-A66A-3D1EFCBBF6A6}"/>
              </a:ext>
            </a:extLst>
          </p:cNvPr>
          <p:cNvPicPr>
            <a:picLocks noGrp="1" noChangeAspect="1"/>
          </p:cNvPicPr>
          <p:nvPr>
            <p:ph idx="1"/>
          </p:nvPr>
        </p:nvPicPr>
        <p:blipFill>
          <a:blip r:embed="rId3"/>
          <a:stretch>
            <a:fillRect/>
          </a:stretch>
        </p:blipFill>
        <p:spPr>
          <a:xfrm>
            <a:off x="63088" y="-1"/>
            <a:ext cx="12128912" cy="6858001"/>
          </a:xfrm>
        </p:spPr>
      </p:pic>
    </p:spTree>
    <p:extLst>
      <p:ext uri="{BB962C8B-B14F-4D97-AF65-F5344CB8AC3E}">
        <p14:creationId xmlns:p14="http://schemas.microsoft.com/office/powerpoint/2010/main" val="3918669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9B0A-69AA-4A83-A1A7-D6BCCC09247C}"/>
              </a:ext>
            </a:extLst>
          </p:cNvPr>
          <p:cNvSpPr>
            <a:spLocks noGrp="1"/>
          </p:cNvSpPr>
          <p:nvPr>
            <p:ph type="title"/>
          </p:nvPr>
        </p:nvSpPr>
        <p:spPr/>
        <p:txBody>
          <a:bodyPr/>
          <a:lstStyle/>
          <a:p>
            <a:r>
              <a:rPr lang="en-US" dirty="0"/>
              <a:t>Screenshot of club page</a:t>
            </a:r>
          </a:p>
        </p:txBody>
      </p:sp>
      <p:pic>
        <p:nvPicPr>
          <p:cNvPr id="5" name="Content Placeholder 4">
            <a:extLst>
              <a:ext uri="{FF2B5EF4-FFF2-40B4-BE49-F238E27FC236}">
                <a16:creationId xmlns:a16="http://schemas.microsoft.com/office/drawing/2014/main" id="{9B2C843F-A834-42D8-B7D4-C12F66BB4378}"/>
              </a:ext>
            </a:extLst>
          </p:cNvPr>
          <p:cNvPicPr>
            <a:picLocks noGrp="1" noChangeAspect="1"/>
          </p:cNvPicPr>
          <p:nvPr>
            <p:ph idx="1"/>
          </p:nvPr>
        </p:nvPicPr>
        <p:blipFill>
          <a:blip r:embed="rId3"/>
          <a:stretch>
            <a:fillRect/>
          </a:stretch>
        </p:blipFill>
        <p:spPr>
          <a:xfrm>
            <a:off x="0" y="0"/>
            <a:ext cx="12192000" cy="6857999"/>
          </a:xfrm>
        </p:spPr>
      </p:pic>
    </p:spTree>
    <p:extLst>
      <p:ext uri="{BB962C8B-B14F-4D97-AF65-F5344CB8AC3E}">
        <p14:creationId xmlns:p14="http://schemas.microsoft.com/office/powerpoint/2010/main" val="2130254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094C-800D-4FF4-ABBA-CC7E2472641E}"/>
              </a:ext>
            </a:extLst>
          </p:cNvPr>
          <p:cNvSpPr>
            <a:spLocks noGrp="1"/>
          </p:cNvSpPr>
          <p:nvPr>
            <p:ph type="title"/>
          </p:nvPr>
        </p:nvSpPr>
        <p:spPr/>
        <p:txBody>
          <a:bodyPr/>
          <a:lstStyle/>
          <a:p>
            <a:r>
              <a:rPr lang="en-US" dirty="0"/>
              <a:t>Screenshot of add club</a:t>
            </a:r>
          </a:p>
        </p:txBody>
      </p:sp>
      <p:pic>
        <p:nvPicPr>
          <p:cNvPr id="5" name="Content Placeholder 4">
            <a:extLst>
              <a:ext uri="{FF2B5EF4-FFF2-40B4-BE49-F238E27FC236}">
                <a16:creationId xmlns:a16="http://schemas.microsoft.com/office/drawing/2014/main" id="{BC8F5210-B2BA-40C0-89FF-E8A4D7604FB9}"/>
              </a:ext>
            </a:extLst>
          </p:cNvPr>
          <p:cNvPicPr>
            <a:picLocks noGrp="1" noChangeAspect="1"/>
          </p:cNvPicPr>
          <p:nvPr>
            <p:ph idx="1"/>
          </p:nvPr>
        </p:nvPicPr>
        <p:blipFill>
          <a:blip r:embed="rId3"/>
          <a:stretch>
            <a:fillRect/>
          </a:stretch>
        </p:blipFill>
        <p:spPr>
          <a:xfrm>
            <a:off x="-7055" y="0"/>
            <a:ext cx="12199055" cy="6858000"/>
          </a:xfrm>
        </p:spPr>
      </p:pic>
    </p:spTree>
    <p:extLst>
      <p:ext uri="{BB962C8B-B14F-4D97-AF65-F5344CB8AC3E}">
        <p14:creationId xmlns:p14="http://schemas.microsoft.com/office/powerpoint/2010/main" val="340342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42072-EB9F-437B-9CD1-C773A01F41EE}"/>
              </a:ext>
            </a:extLst>
          </p:cNvPr>
          <p:cNvSpPr>
            <a:spLocks noGrp="1"/>
          </p:cNvSpPr>
          <p:nvPr>
            <p:ph type="title"/>
          </p:nvPr>
        </p:nvSpPr>
        <p:spPr/>
        <p:txBody>
          <a:bodyPr/>
          <a:lstStyle/>
          <a:p>
            <a:r>
              <a:rPr lang="en-US" dirty="0"/>
              <a:t>Future development</a:t>
            </a:r>
          </a:p>
        </p:txBody>
      </p:sp>
      <p:sp>
        <p:nvSpPr>
          <p:cNvPr id="3" name="Content Placeholder 2">
            <a:extLst>
              <a:ext uri="{FF2B5EF4-FFF2-40B4-BE49-F238E27FC236}">
                <a16:creationId xmlns:a16="http://schemas.microsoft.com/office/drawing/2014/main" id="{11636DDD-9FDD-4EF0-BD63-989752B3BAE1}"/>
              </a:ext>
            </a:extLst>
          </p:cNvPr>
          <p:cNvSpPr>
            <a:spLocks noGrp="1"/>
          </p:cNvSpPr>
          <p:nvPr>
            <p:ph idx="1"/>
          </p:nvPr>
        </p:nvSpPr>
        <p:spPr/>
        <p:txBody>
          <a:bodyPr/>
          <a:lstStyle/>
          <a:p>
            <a:r>
              <a:rPr lang="en-US" dirty="0"/>
              <a:t>Tags for clubs to allow for easier searching</a:t>
            </a:r>
          </a:p>
          <a:p>
            <a:r>
              <a:rPr lang="en-US" dirty="0"/>
              <a:t>Allow clubs to upload photos</a:t>
            </a:r>
          </a:p>
          <a:p>
            <a:r>
              <a:rPr lang="en-US" dirty="0"/>
              <a:t>User profile expansion</a:t>
            </a:r>
          </a:p>
          <a:p>
            <a:r>
              <a:rPr lang="en-US" dirty="0"/>
              <a:t>Emailing System for </a:t>
            </a:r>
            <a:r>
              <a:rPr lang="en-US"/>
              <a:t>account recovery</a:t>
            </a:r>
            <a:endParaRPr lang="en-US" dirty="0"/>
          </a:p>
        </p:txBody>
      </p:sp>
    </p:spTree>
    <p:extLst>
      <p:ext uri="{BB962C8B-B14F-4D97-AF65-F5344CB8AC3E}">
        <p14:creationId xmlns:p14="http://schemas.microsoft.com/office/powerpoint/2010/main" val="126139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2953A-AA55-4993-A4FA-2DBA85B5BBFB}"/>
              </a:ext>
            </a:extLst>
          </p:cNvPr>
          <p:cNvSpPr>
            <a:spLocks noGrp="1"/>
          </p:cNvSpPr>
          <p:nvPr>
            <p:ph type="title"/>
          </p:nvPr>
        </p:nvSpPr>
        <p:spPr/>
        <p:txBody>
          <a:bodyPr/>
          <a:lstStyle/>
          <a:p>
            <a:r>
              <a:rPr lang="en-US" dirty="0"/>
              <a:t>Coders</a:t>
            </a:r>
          </a:p>
        </p:txBody>
      </p:sp>
      <p:pic>
        <p:nvPicPr>
          <p:cNvPr id="5" name="Content Placeholder 4">
            <a:extLst>
              <a:ext uri="{FF2B5EF4-FFF2-40B4-BE49-F238E27FC236}">
                <a16:creationId xmlns:a16="http://schemas.microsoft.com/office/drawing/2014/main" id="{C4007A71-2C00-455C-9321-0982B7C994A8}"/>
              </a:ext>
            </a:extLst>
          </p:cNvPr>
          <p:cNvPicPr>
            <a:picLocks noGrp="1" noChangeAspect="1"/>
          </p:cNvPicPr>
          <p:nvPr>
            <p:ph idx="1"/>
          </p:nvPr>
        </p:nvPicPr>
        <p:blipFill>
          <a:blip r:embed="rId3"/>
          <a:stretch>
            <a:fillRect/>
          </a:stretch>
        </p:blipFill>
        <p:spPr>
          <a:xfrm>
            <a:off x="1955956" y="2097088"/>
            <a:ext cx="1992213" cy="3541712"/>
          </a:xfrm>
        </p:spPr>
      </p:pic>
      <p:pic>
        <p:nvPicPr>
          <p:cNvPr id="7" name="Picture 6">
            <a:extLst>
              <a:ext uri="{FF2B5EF4-FFF2-40B4-BE49-F238E27FC236}">
                <a16:creationId xmlns:a16="http://schemas.microsoft.com/office/drawing/2014/main" id="{245DBB40-DCAF-470D-8C59-2DAB2FC21A0A}"/>
              </a:ext>
            </a:extLst>
          </p:cNvPr>
          <p:cNvPicPr>
            <a:picLocks noChangeAspect="1"/>
          </p:cNvPicPr>
          <p:nvPr/>
        </p:nvPicPr>
        <p:blipFill>
          <a:blip r:embed="rId4"/>
          <a:stretch>
            <a:fillRect/>
          </a:stretch>
        </p:blipFill>
        <p:spPr>
          <a:xfrm>
            <a:off x="4484581" y="2097088"/>
            <a:ext cx="1992213" cy="3541712"/>
          </a:xfrm>
          <a:prstGeom prst="rect">
            <a:avLst/>
          </a:prstGeom>
        </p:spPr>
      </p:pic>
      <p:pic>
        <p:nvPicPr>
          <p:cNvPr id="9" name="Picture 8">
            <a:extLst>
              <a:ext uri="{FF2B5EF4-FFF2-40B4-BE49-F238E27FC236}">
                <a16:creationId xmlns:a16="http://schemas.microsoft.com/office/drawing/2014/main" id="{0A7D4E06-23D5-4951-8EDE-6BF0FD7A6C9F}"/>
              </a:ext>
            </a:extLst>
          </p:cNvPr>
          <p:cNvPicPr>
            <a:picLocks noChangeAspect="1"/>
          </p:cNvPicPr>
          <p:nvPr/>
        </p:nvPicPr>
        <p:blipFill>
          <a:blip r:embed="rId5"/>
          <a:stretch>
            <a:fillRect/>
          </a:stretch>
        </p:blipFill>
        <p:spPr>
          <a:xfrm>
            <a:off x="6950714" y="2097088"/>
            <a:ext cx="2002882" cy="3541712"/>
          </a:xfrm>
          <a:prstGeom prst="rect">
            <a:avLst/>
          </a:prstGeom>
        </p:spPr>
      </p:pic>
      <p:pic>
        <p:nvPicPr>
          <p:cNvPr id="11" name="Picture 10">
            <a:extLst>
              <a:ext uri="{FF2B5EF4-FFF2-40B4-BE49-F238E27FC236}">
                <a16:creationId xmlns:a16="http://schemas.microsoft.com/office/drawing/2014/main" id="{1D6B89C0-CB35-489F-8F9E-34AADCD1A0DA}"/>
              </a:ext>
            </a:extLst>
          </p:cNvPr>
          <p:cNvPicPr>
            <a:picLocks noChangeAspect="1"/>
          </p:cNvPicPr>
          <p:nvPr/>
        </p:nvPicPr>
        <p:blipFill>
          <a:blip r:embed="rId6"/>
          <a:stretch>
            <a:fillRect/>
          </a:stretch>
        </p:blipFill>
        <p:spPr>
          <a:xfrm>
            <a:off x="9476364" y="2097088"/>
            <a:ext cx="1940324" cy="3501122"/>
          </a:xfrm>
          <a:prstGeom prst="rect">
            <a:avLst/>
          </a:prstGeom>
        </p:spPr>
      </p:pic>
      <p:sp>
        <p:nvSpPr>
          <p:cNvPr id="12" name="TextBox 11">
            <a:extLst>
              <a:ext uri="{FF2B5EF4-FFF2-40B4-BE49-F238E27FC236}">
                <a16:creationId xmlns:a16="http://schemas.microsoft.com/office/drawing/2014/main" id="{94C89D8B-0CD7-45A3-8166-6B987B2C078C}"/>
              </a:ext>
            </a:extLst>
          </p:cNvPr>
          <p:cNvSpPr txBox="1"/>
          <p:nvPr/>
        </p:nvSpPr>
        <p:spPr>
          <a:xfrm>
            <a:off x="2411007" y="5916316"/>
            <a:ext cx="1082109" cy="646331"/>
          </a:xfrm>
          <a:prstGeom prst="rect">
            <a:avLst/>
          </a:prstGeom>
          <a:noFill/>
        </p:spPr>
        <p:txBody>
          <a:bodyPr wrap="square" rtlCol="0">
            <a:spAutoFit/>
          </a:bodyPr>
          <a:lstStyle/>
          <a:p>
            <a:r>
              <a:rPr lang="en-US" dirty="0"/>
              <a:t>BRIAN PIGFORD</a:t>
            </a:r>
          </a:p>
        </p:txBody>
      </p:sp>
      <p:sp>
        <p:nvSpPr>
          <p:cNvPr id="13" name="TextBox 12">
            <a:extLst>
              <a:ext uri="{FF2B5EF4-FFF2-40B4-BE49-F238E27FC236}">
                <a16:creationId xmlns:a16="http://schemas.microsoft.com/office/drawing/2014/main" id="{03A6CFBB-3A74-4D9E-9E1A-A27FDD9CD0B7}"/>
              </a:ext>
            </a:extLst>
          </p:cNvPr>
          <p:cNvSpPr txBox="1"/>
          <p:nvPr/>
        </p:nvSpPr>
        <p:spPr>
          <a:xfrm>
            <a:off x="4712677" y="5916316"/>
            <a:ext cx="1512277" cy="646331"/>
          </a:xfrm>
          <a:prstGeom prst="rect">
            <a:avLst/>
          </a:prstGeom>
          <a:noFill/>
        </p:spPr>
        <p:txBody>
          <a:bodyPr wrap="square" rtlCol="0">
            <a:spAutoFit/>
          </a:bodyPr>
          <a:lstStyle/>
          <a:p>
            <a:r>
              <a:rPr lang="en-US" dirty="0"/>
              <a:t>MAX CARDILLO</a:t>
            </a:r>
          </a:p>
        </p:txBody>
      </p:sp>
      <p:sp>
        <p:nvSpPr>
          <p:cNvPr id="14" name="TextBox 13">
            <a:extLst>
              <a:ext uri="{FF2B5EF4-FFF2-40B4-BE49-F238E27FC236}">
                <a16:creationId xmlns:a16="http://schemas.microsoft.com/office/drawing/2014/main" id="{6D803EF5-B79D-4DAF-8008-3618931B5433}"/>
              </a:ext>
            </a:extLst>
          </p:cNvPr>
          <p:cNvSpPr txBox="1"/>
          <p:nvPr/>
        </p:nvSpPr>
        <p:spPr>
          <a:xfrm>
            <a:off x="7104185" y="6066692"/>
            <a:ext cx="1849411" cy="646331"/>
          </a:xfrm>
          <a:prstGeom prst="rect">
            <a:avLst/>
          </a:prstGeom>
          <a:noFill/>
        </p:spPr>
        <p:txBody>
          <a:bodyPr wrap="square" rtlCol="0">
            <a:spAutoFit/>
          </a:bodyPr>
          <a:lstStyle/>
          <a:p>
            <a:r>
              <a:rPr lang="en-US" dirty="0"/>
              <a:t>EMMANUEL MAKU</a:t>
            </a:r>
          </a:p>
        </p:txBody>
      </p:sp>
      <p:sp>
        <p:nvSpPr>
          <p:cNvPr id="15" name="TextBox 14">
            <a:extLst>
              <a:ext uri="{FF2B5EF4-FFF2-40B4-BE49-F238E27FC236}">
                <a16:creationId xmlns:a16="http://schemas.microsoft.com/office/drawing/2014/main" id="{E48A9E56-CE1C-4A40-A470-90C2955284A4}"/>
              </a:ext>
            </a:extLst>
          </p:cNvPr>
          <p:cNvSpPr txBox="1"/>
          <p:nvPr/>
        </p:nvSpPr>
        <p:spPr>
          <a:xfrm>
            <a:off x="9780993" y="6066692"/>
            <a:ext cx="1635695" cy="646331"/>
          </a:xfrm>
          <a:prstGeom prst="rect">
            <a:avLst/>
          </a:prstGeom>
          <a:noFill/>
        </p:spPr>
        <p:txBody>
          <a:bodyPr wrap="square" rtlCol="0">
            <a:spAutoFit/>
          </a:bodyPr>
          <a:lstStyle/>
          <a:p>
            <a:r>
              <a:rPr lang="en-US" dirty="0"/>
              <a:t>NICK </a:t>
            </a:r>
          </a:p>
          <a:p>
            <a:r>
              <a:rPr lang="en-US" dirty="0"/>
              <a:t>MYERS</a:t>
            </a:r>
          </a:p>
        </p:txBody>
      </p:sp>
    </p:spTree>
    <p:extLst>
      <p:ext uri="{BB962C8B-B14F-4D97-AF65-F5344CB8AC3E}">
        <p14:creationId xmlns:p14="http://schemas.microsoft.com/office/powerpoint/2010/main" val="2174062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99D1-9531-457A-BE9E-5EA0D48E6E65}"/>
              </a:ext>
            </a:extLst>
          </p:cNvPr>
          <p:cNvSpPr>
            <a:spLocks noGrp="1"/>
          </p:cNvSpPr>
          <p:nvPr>
            <p:ph type="title"/>
          </p:nvPr>
        </p:nvSpPr>
        <p:spPr/>
        <p:txBody>
          <a:bodyPr/>
          <a:lstStyle/>
          <a:p>
            <a:r>
              <a:rPr lang="en-US" dirty="0"/>
              <a:t>Website Designers</a:t>
            </a:r>
          </a:p>
        </p:txBody>
      </p:sp>
      <p:pic>
        <p:nvPicPr>
          <p:cNvPr id="5" name="Content Placeholder 4">
            <a:extLst>
              <a:ext uri="{FF2B5EF4-FFF2-40B4-BE49-F238E27FC236}">
                <a16:creationId xmlns:a16="http://schemas.microsoft.com/office/drawing/2014/main" id="{674B7923-662C-4A62-85BD-E6B8C18EE342}"/>
              </a:ext>
            </a:extLst>
          </p:cNvPr>
          <p:cNvPicPr>
            <a:picLocks noGrp="1" noChangeAspect="1"/>
          </p:cNvPicPr>
          <p:nvPr>
            <p:ph idx="1"/>
          </p:nvPr>
        </p:nvPicPr>
        <p:blipFill>
          <a:blip r:embed="rId2"/>
          <a:stretch>
            <a:fillRect/>
          </a:stretch>
        </p:blipFill>
        <p:spPr>
          <a:xfrm>
            <a:off x="2726954" y="2043112"/>
            <a:ext cx="2188319" cy="3541712"/>
          </a:xfrm>
        </p:spPr>
      </p:pic>
      <p:pic>
        <p:nvPicPr>
          <p:cNvPr id="7" name="Picture 6">
            <a:extLst>
              <a:ext uri="{FF2B5EF4-FFF2-40B4-BE49-F238E27FC236}">
                <a16:creationId xmlns:a16="http://schemas.microsoft.com/office/drawing/2014/main" id="{D88E53E2-91DA-4386-9763-E6D6CDCCDB56}"/>
              </a:ext>
            </a:extLst>
          </p:cNvPr>
          <p:cNvPicPr>
            <a:picLocks noChangeAspect="1"/>
          </p:cNvPicPr>
          <p:nvPr/>
        </p:nvPicPr>
        <p:blipFill>
          <a:blip r:embed="rId3"/>
          <a:stretch>
            <a:fillRect/>
          </a:stretch>
        </p:blipFill>
        <p:spPr>
          <a:xfrm>
            <a:off x="6096000" y="2043112"/>
            <a:ext cx="2676525" cy="3568700"/>
          </a:xfrm>
          <a:prstGeom prst="rect">
            <a:avLst/>
          </a:prstGeom>
        </p:spPr>
      </p:pic>
      <p:sp>
        <p:nvSpPr>
          <p:cNvPr id="8" name="TextBox 7">
            <a:extLst>
              <a:ext uri="{FF2B5EF4-FFF2-40B4-BE49-F238E27FC236}">
                <a16:creationId xmlns:a16="http://schemas.microsoft.com/office/drawing/2014/main" id="{7C1AF90A-06C9-4894-961D-1570FF9F07B2}"/>
              </a:ext>
            </a:extLst>
          </p:cNvPr>
          <p:cNvSpPr txBox="1"/>
          <p:nvPr/>
        </p:nvSpPr>
        <p:spPr>
          <a:xfrm>
            <a:off x="452069" y="2725615"/>
            <a:ext cx="1675670" cy="646331"/>
          </a:xfrm>
          <a:prstGeom prst="rect">
            <a:avLst/>
          </a:prstGeom>
          <a:noFill/>
        </p:spPr>
        <p:txBody>
          <a:bodyPr wrap="square" rtlCol="0">
            <a:spAutoFit/>
          </a:bodyPr>
          <a:lstStyle/>
          <a:p>
            <a:r>
              <a:rPr lang="en-US" dirty="0"/>
              <a:t>AUSTIN LANE</a:t>
            </a:r>
          </a:p>
          <a:p>
            <a:endParaRPr lang="en-US" dirty="0"/>
          </a:p>
        </p:txBody>
      </p:sp>
      <p:sp>
        <p:nvSpPr>
          <p:cNvPr id="9" name="TextBox 8">
            <a:extLst>
              <a:ext uri="{FF2B5EF4-FFF2-40B4-BE49-F238E27FC236}">
                <a16:creationId xmlns:a16="http://schemas.microsoft.com/office/drawing/2014/main" id="{42D94199-C6A3-4045-B7F0-D784E8769E34}"/>
              </a:ext>
            </a:extLst>
          </p:cNvPr>
          <p:cNvSpPr txBox="1"/>
          <p:nvPr/>
        </p:nvSpPr>
        <p:spPr>
          <a:xfrm>
            <a:off x="9196754" y="2672862"/>
            <a:ext cx="1371600" cy="369332"/>
          </a:xfrm>
          <a:prstGeom prst="rect">
            <a:avLst/>
          </a:prstGeom>
          <a:noFill/>
        </p:spPr>
        <p:txBody>
          <a:bodyPr wrap="square" rtlCol="0">
            <a:spAutoFit/>
          </a:bodyPr>
          <a:lstStyle/>
          <a:p>
            <a:r>
              <a:rPr lang="en-US" dirty="0"/>
              <a:t>CHAD LENZ</a:t>
            </a:r>
          </a:p>
        </p:txBody>
      </p:sp>
    </p:spTree>
    <p:extLst>
      <p:ext uri="{BB962C8B-B14F-4D97-AF65-F5344CB8AC3E}">
        <p14:creationId xmlns:p14="http://schemas.microsoft.com/office/powerpoint/2010/main" val="175923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7425-EAA7-4BE2-B880-BE2F8C10B8CD}"/>
              </a:ext>
            </a:extLst>
          </p:cNvPr>
          <p:cNvSpPr>
            <a:spLocks noGrp="1"/>
          </p:cNvSpPr>
          <p:nvPr>
            <p:ph type="title"/>
          </p:nvPr>
        </p:nvSpPr>
        <p:spPr/>
        <p:txBody>
          <a:bodyPr/>
          <a:lstStyle/>
          <a:p>
            <a:r>
              <a:rPr lang="en-US" dirty="0"/>
              <a:t>Documentation Team</a:t>
            </a:r>
          </a:p>
        </p:txBody>
      </p:sp>
      <p:pic>
        <p:nvPicPr>
          <p:cNvPr id="5" name="Content Placeholder 4">
            <a:extLst>
              <a:ext uri="{FF2B5EF4-FFF2-40B4-BE49-F238E27FC236}">
                <a16:creationId xmlns:a16="http://schemas.microsoft.com/office/drawing/2014/main" id="{2FC0BF6F-47C9-4C5E-9C4D-ABEA0E45055F}"/>
              </a:ext>
            </a:extLst>
          </p:cNvPr>
          <p:cNvPicPr>
            <a:picLocks noGrp="1" noChangeAspect="1"/>
          </p:cNvPicPr>
          <p:nvPr>
            <p:ph idx="1"/>
          </p:nvPr>
        </p:nvPicPr>
        <p:blipFill>
          <a:blip r:embed="rId2"/>
          <a:stretch>
            <a:fillRect/>
          </a:stretch>
        </p:blipFill>
        <p:spPr>
          <a:xfrm>
            <a:off x="2726581" y="2097088"/>
            <a:ext cx="1992213" cy="3541712"/>
          </a:xfrm>
        </p:spPr>
      </p:pic>
      <p:pic>
        <p:nvPicPr>
          <p:cNvPr id="7" name="Picture 6">
            <a:extLst>
              <a:ext uri="{FF2B5EF4-FFF2-40B4-BE49-F238E27FC236}">
                <a16:creationId xmlns:a16="http://schemas.microsoft.com/office/drawing/2014/main" id="{CAC4D7B2-E802-405F-9959-343383D300D3}"/>
              </a:ext>
            </a:extLst>
          </p:cNvPr>
          <p:cNvPicPr>
            <a:picLocks noChangeAspect="1"/>
          </p:cNvPicPr>
          <p:nvPr/>
        </p:nvPicPr>
        <p:blipFill>
          <a:blip r:embed="rId3"/>
          <a:stretch>
            <a:fillRect/>
          </a:stretch>
        </p:blipFill>
        <p:spPr>
          <a:xfrm>
            <a:off x="5861893" y="2097088"/>
            <a:ext cx="1992213" cy="3541712"/>
          </a:xfrm>
          <a:prstGeom prst="rect">
            <a:avLst/>
          </a:prstGeom>
        </p:spPr>
      </p:pic>
      <p:sp>
        <p:nvSpPr>
          <p:cNvPr id="8" name="TextBox 7">
            <a:extLst>
              <a:ext uri="{FF2B5EF4-FFF2-40B4-BE49-F238E27FC236}">
                <a16:creationId xmlns:a16="http://schemas.microsoft.com/office/drawing/2014/main" id="{DC5CFC7E-4D15-4C7F-8B1E-481BC4428282}"/>
              </a:ext>
            </a:extLst>
          </p:cNvPr>
          <p:cNvSpPr txBox="1"/>
          <p:nvPr/>
        </p:nvSpPr>
        <p:spPr>
          <a:xfrm>
            <a:off x="703385" y="3024553"/>
            <a:ext cx="1758461" cy="369332"/>
          </a:xfrm>
          <a:prstGeom prst="rect">
            <a:avLst/>
          </a:prstGeom>
          <a:noFill/>
        </p:spPr>
        <p:txBody>
          <a:bodyPr wrap="square" rtlCol="0">
            <a:spAutoFit/>
          </a:bodyPr>
          <a:lstStyle/>
          <a:p>
            <a:r>
              <a:rPr lang="en-US" dirty="0"/>
              <a:t>MATT KELLEY</a:t>
            </a:r>
          </a:p>
        </p:txBody>
      </p:sp>
      <p:sp>
        <p:nvSpPr>
          <p:cNvPr id="9" name="TextBox 8">
            <a:extLst>
              <a:ext uri="{FF2B5EF4-FFF2-40B4-BE49-F238E27FC236}">
                <a16:creationId xmlns:a16="http://schemas.microsoft.com/office/drawing/2014/main" id="{81D910A7-E12E-4527-B835-51F1CA2F0CE0}"/>
              </a:ext>
            </a:extLst>
          </p:cNvPr>
          <p:cNvSpPr txBox="1"/>
          <p:nvPr/>
        </p:nvSpPr>
        <p:spPr>
          <a:xfrm>
            <a:off x="8405446" y="3147646"/>
            <a:ext cx="1512277" cy="369332"/>
          </a:xfrm>
          <a:prstGeom prst="rect">
            <a:avLst/>
          </a:prstGeom>
          <a:noFill/>
        </p:spPr>
        <p:txBody>
          <a:bodyPr wrap="square" rtlCol="0">
            <a:spAutoFit/>
          </a:bodyPr>
          <a:lstStyle/>
          <a:p>
            <a:r>
              <a:rPr lang="en-US" dirty="0"/>
              <a:t>JOSEPH HAYS</a:t>
            </a:r>
          </a:p>
        </p:txBody>
      </p:sp>
    </p:spTree>
    <p:extLst>
      <p:ext uri="{BB962C8B-B14F-4D97-AF65-F5344CB8AC3E}">
        <p14:creationId xmlns:p14="http://schemas.microsoft.com/office/powerpoint/2010/main" val="3652608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E2B2-DA9A-4177-B0D7-899DFD47C9F1}"/>
              </a:ext>
            </a:extLst>
          </p:cNvPr>
          <p:cNvSpPr>
            <a:spLocks noGrp="1"/>
          </p:cNvSpPr>
          <p:nvPr>
            <p:ph type="title"/>
          </p:nvPr>
        </p:nvSpPr>
        <p:spPr/>
        <p:txBody>
          <a:bodyPr/>
          <a:lstStyle/>
          <a:p>
            <a:r>
              <a:rPr lang="en-US" dirty="0"/>
              <a:t>Our problem</a:t>
            </a:r>
          </a:p>
        </p:txBody>
      </p:sp>
      <p:sp>
        <p:nvSpPr>
          <p:cNvPr id="3" name="Content Placeholder 2">
            <a:extLst>
              <a:ext uri="{FF2B5EF4-FFF2-40B4-BE49-F238E27FC236}">
                <a16:creationId xmlns:a16="http://schemas.microsoft.com/office/drawing/2014/main" id="{C62CC4EB-8ADB-4496-946E-6A43F266961D}"/>
              </a:ext>
            </a:extLst>
          </p:cNvPr>
          <p:cNvSpPr>
            <a:spLocks noGrp="1"/>
          </p:cNvSpPr>
          <p:nvPr>
            <p:ph idx="1"/>
          </p:nvPr>
        </p:nvSpPr>
        <p:spPr/>
        <p:txBody>
          <a:bodyPr/>
          <a:lstStyle/>
          <a:p>
            <a:r>
              <a:rPr lang="en-US" dirty="0"/>
              <a:t>How could new students know which clubs are the best to try out?</a:t>
            </a:r>
          </a:p>
          <a:p>
            <a:r>
              <a:rPr lang="en-US" dirty="0"/>
              <a:t>How could club presidents receive feedback on how to improve their club?</a:t>
            </a:r>
          </a:p>
        </p:txBody>
      </p:sp>
    </p:spTree>
    <p:extLst>
      <p:ext uri="{BB962C8B-B14F-4D97-AF65-F5344CB8AC3E}">
        <p14:creationId xmlns:p14="http://schemas.microsoft.com/office/powerpoint/2010/main" val="3304950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75D2-81C7-4E3D-907B-9C638386F81A}"/>
              </a:ext>
            </a:extLst>
          </p:cNvPr>
          <p:cNvSpPr>
            <a:spLocks noGrp="1"/>
          </p:cNvSpPr>
          <p:nvPr>
            <p:ph type="title"/>
          </p:nvPr>
        </p:nvSpPr>
        <p:spPr/>
        <p:txBody>
          <a:bodyPr/>
          <a:lstStyle/>
          <a:p>
            <a:r>
              <a:rPr lang="en-US" dirty="0"/>
              <a:t>Our plan</a:t>
            </a:r>
          </a:p>
        </p:txBody>
      </p:sp>
      <p:sp>
        <p:nvSpPr>
          <p:cNvPr id="3" name="Content Placeholder 2">
            <a:extLst>
              <a:ext uri="{FF2B5EF4-FFF2-40B4-BE49-F238E27FC236}">
                <a16:creationId xmlns:a16="http://schemas.microsoft.com/office/drawing/2014/main" id="{0B084F3A-C0B2-41AC-93DC-C33315B9D5E4}"/>
              </a:ext>
            </a:extLst>
          </p:cNvPr>
          <p:cNvSpPr>
            <a:spLocks noGrp="1"/>
          </p:cNvSpPr>
          <p:nvPr>
            <p:ph idx="1"/>
          </p:nvPr>
        </p:nvSpPr>
        <p:spPr/>
        <p:txBody>
          <a:bodyPr/>
          <a:lstStyle/>
          <a:p>
            <a:r>
              <a:rPr lang="en-US" dirty="0"/>
              <a:t>Create a website that allows for users to leave ratings for various clubs</a:t>
            </a:r>
          </a:p>
          <a:p>
            <a:r>
              <a:rPr lang="en-US" dirty="0"/>
              <a:t>Average those ratings together and display it</a:t>
            </a:r>
          </a:p>
          <a:p>
            <a:r>
              <a:rPr lang="en-US" dirty="0"/>
              <a:t>Display top clubs and schools on the homepage</a:t>
            </a:r>
          </a:p>
          <a:p>
            <a:r>
              <a:rPr lang="en-US" dirty="0"/>
              <a:t>Create admin accounts for each school to allow them to keep the club information up to date</a:t>
            </a:r>
          </a:p>
        </p:txBody>
      </p:sp>
    </p:spTree>
    <p:extLst>
      <p:ext uri="{BB962C8B-B14F-4D97-AF65-F5344CB8AC3E}">
        <p14:creationId xmlns:p14="http://schemas.microsoft.com/office/powerpoint/2010/main" val="1832373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1E4D-933A-4480-A20D-B39C48B34E2E}"/>
              </a:ext>
            </a:extLst>
          </p:cNvPr>
          <p:cNvSpPr>
            <a:spLocks noGrp="1"/>
          </p:cNvSpPr>
          <p:nvPr>
            <p:ph type="title"/>
          </p:nvPr>
        </p:nvSpPr>
        <p:spPr/>
        <p:txBody>
          <a:bodyPr/>
          <a:lstStyle/>
          <a:p>
            <a:r>
              <a:rPr lang="en-US" dirty="0"/>
              <a:t>Planning</a:t>
            </a:r>
          </a:p>
        </p:txBody>
      </p:sp>
      <p:sp>
        <p:nvSpPr>
          <p:cNvPr id="3" name="Content Placeholder 2">
            <a:extLst>
              <a:ext uri="{FF2B5EF4-FFF2-40B4-BE49-F238E27FC236}">
                <a16:creationId xmlns:a16="http://schemas.microsoft.com/office/drawing/2014/main" id="{DEB3D9F3-9B34-4441-A92D-0501C46BF2F0}"/>
              </a:ext>
            </a:extLst>
          </p:cNvPr>
          <p:cNvSpPr>
            <a:spLocks noGrp="1"/>
          </p:cNvSpPr>
          <p:nvPr>
            <p:ph idx="1"/>
          </p:nvPr>
        </p:nvSpPr>
        <p:spPr/>
        <p:txBody>
          <a:bodyPr/>
          <a:lstStyle/>
          <a:p>
            <a:r>
              <a:rPr lang="en-US" dirty="0"/>
              <a:t>Researched similar sites to brainstorm common features</a:t>
            </a:r>
          </a:p>
          <a:p>
            <a:r>
              <a:rPr lang="en-US" dirty="0"/>
              <a:t>Established Use Cases</a:t>
            </a:r>
          </a:p>
          <a:p>
            <a:r>
              <a:rPr lang="en-US" dirty="0"/>
              <a:t>Defined software requirements</a:t>
            </a:r>
          </a:p>
          <a:p>
            <a:r>
              <a:rPr lang="en-US" dirty="0"/>
              <a:t>Projected timeline</a:t>
            </a:r>
          </a:p>
        </p:txBody>
      </p:sp>
    </p:spTree>
    <p:extLst>
      <p:ext uri="{BB962C8B-B14F-4D97-AF65-F5344CB8AC3E}">
        <p14:creationId xmlns:p14="http://schemas.microsoft.com/office/powerpoint/2010/main" val="2968570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4631-95BD-47DE-B7D2-D78DA990EAB1}"/>
              </a:ext>
            </a:extLst>
          </p:cNvPr>
          <p:cNvSpPr>
            <a:spLocks noGrp="1"/>
          </p:cNvSpPr>
          <p:nvPr>
            <p:ph type="title"/>
          </p:nvPr>
        </p:nvSpPr>
        <p:spPr/>
        <p:txBody>
          <a:bodyPr/>
          <a:lstStyle/>
          <a:p>
            <a:r>
              <a:rPr lang="en-US" dirty="0"/>
              <a:t>Challenges of programming</a:t>
            </a:r>
          </a:p>
        </p:txBody>
      </p:sp>
      <p:sp>
        <p:nvSpPr>
          <p:cNvPr id="3" name="Content Placeholder 2">
            <a:extLst>
              <a:ext uri="{FF2B5EF4-FFF2-40B4-BE49-F238E27FC236}">
                <a16:creationId xmlns:a16="http://schemas.microsoft.com/office/drawing/2014/main" id="{848030D2-079B-4A41-AFFF-43707A52159B}"/>
              </a:ext>
            </a:extLst>
          </p:cNvPr>
          <p:cNvSpPr>
            <a:spLocks noGrp="1"/>
          </p:cNvSpPr>
          <p:nvPr>
            <p:ph idx="1"/>
          </p:nvPr>
        </p:nvSpPr>
        <p:spPr/>
        <p:txBody>
          <a:bodyPr/>
          <a:lstStyle/>
          <a:p>
            <a:r>
              <a:rPr lang="en-US" dirty="0"/>
              <a:t>Integration (Mythical Man Month)</a:t>
            </a:r>
          </a:p>
          <a:p>
            <a:r>
              <a:rPr lang="en-US" dirty="0"/>
              <a:t>SQL </a:t>
            </a:r>
          </a:p>
          <a:p>
            <a:r>
              <a:rPr lang="en-US" dirty="0"/>
              <a:t>Timing/Pacing</a:t>
            </a:r>
          </a:p>
        </p:txBody>
      </p:sp>
    </p:spTree>
    <p:extLst>
      <p:ext uri="{BB962C8B-B14F-4D97-AF65-F5344CB8AC3E}">
        <p14:creationId xmlns:p14="http://schemas.microsoft.com/office/powerpoint/2010/main" val="3682993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40B68-8C7C-402F-AA44-8D7CC2850E42}"/>
              </a:ext>
            </a:extLst>
          </p:cNvPr>
          <p:cNvSpPr>
            <a:spLocks noGrp="1"/>
          </p:cNvSpPr>
          <p:nvPr>
            <p:ph type="title"/>
          </p:nvPr>
        </p:nvSpPr>
        <p:spPr/>
        <p:txBody>
          <a:bodyPr/>
          <a:lstStyle/>
          <a:p>
            <a:r>
              <a:rPr lang="en-US" dirty="0"/>
              <a:t>Challenges of website design</a:t>
            </a:r>
          </a:p>
        </p:txBody>
      </p:sp>
      <p:sp>
        <p:nvSpPr>
          <p:cNvPr id="3" name="Content Placeholder 2">
            <a:extLst>
              <a:ext uri="{FF2B5EF4-FFF2-40B4-BE49-F238E27FC236}">
                <a16:creationId xmlns:a16="http://schemas.microsoft.com/office/drawing/2014/main" id="{7165A7DD-D4B2-4E3C-A57F-C906A62875DD}"/>
              </a:ext>
            </a:extLst>
          </p:cNvPr>
          <p:cNvSpPr>
            <a:spLocks noGrp="1"/>
          </p:cNvSpPr>
          <p:nvPr>
            <p:ph idx="1"/>
          </p:nvPr>
        </p:nvSpPr>
        <p:spPr/>
        <p:txBody>
          <a:bodyPr/>
          <a:lstStyle/>
          <a:p>
            <a:r>
              <a:rPr lang="en-US" dirty="0"/>
              <a:t>Adapting to Bootstrap</a:t>
            </a:r>
          </a:p>
          <a:p>
            <a:r>
              <a:rPr lang="en-US" dirty="0"/>
              <a:t>Positioning/Sizing</a:t>
            </a:r>
          </a:p>
          <a:p>
            <a:r>
              <a:rPr lang="en-US" dirty="0"/>
              <a:t>Color </a:t>
            </a:r>
            <a:r>
              <a:rPr lang="en-US" dirty="0" err="1"/>
              <a:t>palatte</a:t>
            </a:r>
            <a:endParaRPr lang="en-US" dirty="0"/>
          </a:p>
          <a:p>
            <a:pPr marL="0" indent="0">
              <a:buNone/>
            </a:pPr>
            <a:endParaRPr lang="en-US" dirty="0"/>
          </a:p>
        </p:txBody>
      </p:sp>
    </p:spTree>
    <p:extLst>
      <p:ext uri="{BB962C8B-B14F-4D97-AF65-F5344CB8AC3E}">
        <p14:creationId xmlns:p14="http://schemas.microsoft.com/office/powerpoint/2010/main" val="19461494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168</TotalTime>
  <Words>988</Words>
  <Application>Microsoft Office PowerPoint</Application>
  <PresentationFormat>Widescreen</PresentationFormat>
  <Paragraphs>75</Paragraphs>
  <Slides>16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Trebuchet MS</vt:lpstr>
      <vt:lpstr>Tw Cen MT</vt:lpstr>
      <vt:lpstr>Circuit</vt:lpstr>
      <vt:lpstr>PowerPoint Presentation</vt:lpstr>
      <vt:lpstr>Coders</vt:lpstr>
      <vt:lpstr>Website Designers</vt:lpstr>
      <vt:lpstr>Documentation Team</vt:lpstr>
      <vt:lpstr>Our problem</vt:lpstr>
      <vt:lpstr>Our plan</vt:lpstr>
      <vt:lpstr>Planning</vt:lpstr>
      <vt:lpstr>Challenges of programming</vt:lpstr>
      <vt:lpstr>Challenges of website design</vt:lpstr>
      <vt:lpstr>Challenges of Testing</vt:lpstr>
      <vt:lpstr>Challenges of documentation</vt:lpstr>
      <vt:lpstr>Screen shot of home page</vt:lpstr>
      <vt:lpstr>Screenshot of create user page</vt:lpstr>
      <vt:lpstr>Screenshot of club page</vt:lpstr>
      <vt:lpstr>Screenshot of add club</vt:lpstr>
      <vt:lpstr>Future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Rateaclub.org</dc:title>
  <dc:creator>Brian G Pigford</dc:creator>
  <cp:lastModifiedBy>Brian G Pigford</cp:lastModifiedBy>
  <cp:revision>17</cp:revision>
  <dcterms:created xsi:type="dcterms:W3CDTF">2018-04-08T22:59:27Z</dcterms:created>
  <dcterms:modified xsi:type="dcterms:W3CDTF">2018-04-22T22:59:36Z</dcterms:modified>
</cp:coreProperties>
</file>